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89750" cy="967105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2064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639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3835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748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953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92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8198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861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638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0981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7401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8820-D213-487A-A875-7C2099FAF1A7}" type="datetimeFigureOut">
              <a:rPr lang="pt-BR" smtClean="0"/>
              <a:t>04/11/2021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3881-5D72-4A7C-91EA-CAE8C1699A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83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075649"/>
              </p:ext>
            </p:extLst>
          </p:nvPr>
        </p:nvGraphicFramePr>
        <p:xfrm>
          <a:off x="517890" y="1391831"/>
          <a:ext cx="11264112" cy="4944233"/>
        </p:xfrm>
        <a:graphic>
          <a:graphicData uri="http://schemas.openxmlformats.org/drawingml/2006/table">
            <a:tbl>
              <a:tblPr/>
              <a:tblGrid>
                <a:gridCol w="2492090">
                  <a:extLst>
                    <a:ext uri="{9D8B030D-6E8A-4147-A177-3AD203B41FA5}">
                      <a16:colId xmlns:a16="http://schemas.microsoft.com/office/drawing/2014/main" val="530777750"/>
                    </a:ext>
                  </a:extLst>
                </a:gridCol>
                <a:gridCol w="1238340">
                  <a:extLst>
                    <a:ext uri="{9D8B030D-6E8A-4147-A177-3AD203B41FA5}">
                      <a16:colId xmlns:a16="http://schemas.microsoft.com/office/drawing/2014/main" val="317046826"/>
                    </a:ext>
                  </a:extLst>
                </a:gridCol>
                <a:gridCol w="1440382">
                  <a:extLst>
                    <a:ext uri="{9D8B030D-6E8A-4147-A177-3AD203B41FA5}">
                      <a16:colId xmlns:a16="http://schemas.microsoft.com/office/drawing/2014/main" val="2916063423"/>
                    </a:ext>
                  </a:extLst>
                </a:gridCol>
                <a:gridCol w="2168666">
                  <a:extLst>
                    <a:ext uri="{9D8B030D-6E8A-4147-A177-3AD203B41FA5}">
                      <a16:colId xmlns:a16="http://schemas.microsoft.com/office/drawing/2014/main" val="3553433876"/>
                    </a:ext>
                  </a:extLst>
                </a:gridCol>
                <a:gridCol w="1521302">
                  <a:extLst>
                    <a:ext uri="{9D8B030D-6E8A-4147-A177-3AD203B41FA5}">
                      <a16:colId xmlns:a16="http://schemas.microsoft.com/office/drawing/2014/main" val="579860775"/>
                    </a:ext>
                  </a:extLst>
                </a:gridCol>
                <a:gridCol w="1238082">
                  <a:extLst>
                    <a:ext uri="{9D8B030D-6E8A-4147-A177-3AD203B41FA5}">
                      <a16:colId xmlns:a16="http://schemas.microsoft.com/office/drawing/2014/main" val="1263513937"/>
                    </a:ext>
                  </a:extLst>
                </a:gridCol>
                <a:gridCol w="1165250">
                  <a:extLst>
                    <a:ext uri="{9D8B030D-6E8A-4147-A177-3AD203B41FA5}">
                      <a16:colId xmlns:a16="http://schemas.microsoft.com/office/drawing/2014/main" val="1207106672"/>
                    </a:ext>
                  </a:extLst>
                </a:gridCol>
              </a:tblGrid>
              <a:tr h="99304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SERVIÇOS </a:t>
                      </a:r>
                    </a:p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(EM 12/20) E EM 09/21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MÉDIA </a:t>
                      </a:r>
                    </a:p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BRASIL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NORDESTE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NORTE/</a:t>
                      </a:r>
                    </a:p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CENTRO OESTE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SUDESTE 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SUDESTE II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SUL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498725"/>
                  </a:ext>
                </a:extLst>
              </a:tr>
              <a:tr h="99304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APOSENTADORIA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(258) 163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(224) 135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(247) 123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(272) 168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(277) 196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(289) 206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729703"/>
                  </a:ext>
                </a:extLst>
              </a:tr>
              <a:tr h="99304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ASSISTENCIAIS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(178) 118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(169) 162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(199) 122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(168) 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(178) 106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(152) 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69630"/>
                  </a:ext>
                </a:extLst>
              </a:tr>
              <a:tr h="107423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MATERNIDADE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(111) 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(189) 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(124) 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(109) 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(109) 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(106) 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2308021"/>
                  </a:ext>
                </a:extLst>
              </a:tr>
              <a:tr h="8908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PENSÕES  E AUXILIO RECLUSÃO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(173) 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(172) 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(221) 122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(146) 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(165) 77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(178)61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937868"/>
                  </a:ext>
                </a:extLst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517890" y="468501"/>
            <a:ext cx="11264112" cy="9233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BALANÇO DO ACORDO COM MPF</a:t>
            </a:r>
          </a:p>
        </p:txBody>
      </p:sp>
      <p:sp>
        <p:nvSpPr>
          <p:cNvPr id="6" name="Retângulo 5"/>
          <p:cNvSpPr/>
          <p:nvPr/>
        </p:nvSpPr>
        <p:spPr>
          <a:xfrm>
            <a:off x="517889" y="6457890"/>
            <a:ext cx="11264113" cy="33855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1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NATAL LEO  DO CNPS REPRESENTANTE NO COMITE EXECUTIVO DO ACORDO COM A A</a:t>
            </a:r>
            <a:r>
              <a:rPr kumimoji="0" lang="pt-BR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GU E MPF  </a:t>
            </a:r>
          </a:p>
        </p:txBody>
      </p:sp>
    </p:spTree>
    <p:extLst>
      <p:ext uri="{BB962C8B-B14F-4D97-AF65-F5344CB8AC3E}">
        <p14:creationId xmlns:p14="http://schemas.microsoft.com/office/powerpoint/2010/main" val="844666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517890" y="468501"/>
            <a:ext cx="11264112" cy="9233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BALANÇO DO ACORDO COM MPF</a:t>
            </a:r>
          </a:p>
        </p:txBody>
      </p:sp>
      <p:sp>
        <p:nvSpPr>
          <p:cNvPr id="6" name="Retângulo 5"/>
          <p:cNvSpPr/>
          <p:nvPr/>
        </p:nvSpPr>
        <p:spPr>
          <a:xfrm>
            <a:off x="517889" y="6457890"/>
            <a:ext cx="11264113" cy="33855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1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NATAL LEO  DO CNPS REPRESENTANTE NO COMITE EXECUTIVO DO ACORDO COM A A</a:t>
            </a:r>
            <a:r>
              <a:rPr kumimoji="0" lang="pt-BR" sz="16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GU E MPF  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252480"/>
              </p:ext>
            </p:extLst>
          </p:nvPr>
        </p:nvGraphicFramePr>
        <p:xfrm>
          <a:off x="590721" y="1485113"/>
          <a:ext cx="11191282" cy="4761940"/>
        </p:xfrm>
        <a:graphic>
          <a:graphicData uri="http://schemas.openxmlformats.org/drawingml/2006/table">
            <a:tbl>
              <a:tblPr/>
              <a:tblGrid>
                <a:gridCol w="4006948">
                  <a:extLst>
                    <a:ext uri="{9D8B030D-6E8A-4147-A177-3AD203B41FA5}">
                      <a16:colId xmlns:a16="http://schemas.microsoft.com/office/drawing/2014/main" val="1211315508"/>
                    </a:ext>
                  </a:extLst>
                </a:gridCol>
                <a:gridCol w="1001737">
                  <a:extLst>
                    <a:ext uri="{9D8B030D-6E8A-4147-A177-3AD203B41FA5}">
                      <a16:colId xmlns:a16="http://schemas.microsoft.com/office/drawing/2014/main" val="3179159995"/>
                    </a:ext>
                  </a:extLst>
                </a:gridCol>
                <a:gridCol w="1424346">
                  <a:extLst>
                    <a:ext uri="{9D8B030D-6E8A-4147-A177-3AD203B41FA5}">
                      <a16:colId xmlns:a16="http://schemas.microsoft.com/office/drawing/2014/main" val="1292827460"/>
                    </a:ext>
                  </a:extLst>
                </a:gridCol>
                <a:gridCol w="1753040">
                  <a:extLst>
                    <a:ext uri="{9D8B030D-6E8A-4147-A177-3AD203B41FA5}">
                      <a16:colId xmlns:a16="http://schemas.microsoft.com/office/drawing/2014/main" val="3704033332"/>
                    </a:ext>
                  </a:extLst>
                </a:gridCol>
                <a:gridCol w="1001737">
                  <a:extLst>
                    <a:ext uri="{9D8B030D-6E8A-4147-A177-3AD203B41FA5}">
                      <a16:colId xmlns:a16="http://schemas.microsoft.com/office/drawing/2014/main" val="4154109710"/>
                    </a:ext>
                  </a:extLst>
                </a:gridCol>
                <a:gridCol w="1001737">
                  <a:extLst>
                    <a:ext uri="{9D8B030D-6E8A-4147-A177-3AD203B41FA5}">
                      <a16:colId xmlns:a16="http://schemas.microsoft.com/office/drawing/2014/main" val="664704621"/>
                    </a:ext>
                  </a:extLst>
                </a:gridCol>
                <a:gridCol w="1001737">
                  <a:extLst>
                    <a:ext uri="{9D8B030D-6E8A-4147-A177-3AD203B41FA5}">
                      <a16:colId xmlns:a16="http://schemas.microsoft.com/office/drawing/2014/main" val="3001061898"/>
                    </a:ext>
                  </a:extLst>
                </a:gridCol>
              </a:tblGrid>
              <a:tr h="9276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SERVIÇOS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(EM 12/20) E EM 09/21</a:t>
                      </a:r>
                    </a:p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BRASIL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NORDESTE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NORTE/ CENTRO OESTE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SUDESTEI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SUDESTE II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SR </a:t>
                      </a:r>
                    </a:p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SUL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7154835"/>
                  </a:ext>
                </a:extLst>
              </a:tr>
              <a:tr h="9276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APOSENTADORIA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163 (37)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135 (40)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123 (50)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168 (38)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196 (29)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206 (29)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676351"/>
                  </a:ext>
                </a:extLst>
              </a:tr>
              <a:tr h="9276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ASSISTENCIAIS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118 (34)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162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(40)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122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(39)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80 (47)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106 (40)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65 (57)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00773"/>
                  </a:ext>
                </a:extLst>
              </a:tr>
              <a:tr h="105129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MATERNIDADE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43 (61)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43 (77)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68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(45)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27 (78)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38 (65)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65 (69)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694149"/>
                  </a:ext>
                </a:extLst>
              </a:tr>
              <a:tr h="9276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PENSÕES  E AUXILIO RECLUSÃO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83 (52)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99 (42)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</a:rPr>
                        <a:t>122 </a:t>
                      </a:r>
                      <a:r>
                        <a:rPr lang="pt-B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(45)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46 (68)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77 (53)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</a:rPr>
                        <a:t>61 (66)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47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84115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292</Words>
  <Application>Microsoft Office PowerPoint</Application>
  <PresentationFormat>Widescreen</PresentationFormat>
  <Paragraphs>79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Natal</dc:creator>
  <cp:lastModifiedBy>Larissa Claudia Lopes de Araujo - SPREV</cp:lastModifiedBy>
  <cp:revision>6</cp:revision>
  <cp:lastPrinted>2021-11-04T10:40:24Z</cp:lastPrinted>
  <dcterms:created xsi:type="dcterms:W3CDTF">2021-11-03T13:43:27Z</dcterms:created>
  <dcterms:modified xsi:type="dcterms:W3CDTF">2021-11-04T19:20:57Z</dcterms:modified>
</cp:coreProperties>
</file>